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D290-3107-4A38-AAE8-8BAAE781A308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8CD3-0B57-4B39-AB21-6AFCA6F1DA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907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D290-3107-4A38-AAE8-8BAAE781A308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8CD3-0B57-4B39-AB21-6AFCA6F1DA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32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D290-3107-4A38-AAE8-8BAAE781A308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8CD3-0B57-4B39-AB21-6AFCA6F1DA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35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D290-3107-4A38-AAE8-8BAAE781A308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8CD3-0B57-4B39-AB21-6AFCA6F1DA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66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D290-3107-4A38-AAE8-8BAAE781A308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8CD3-0B57-4B39-AB21-6AFCA6F1DA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13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D290-3107-4A38-AAE8-8BAAE781A308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8CD3-0B57-4B39-AB21-6AFCA6F1DA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62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D290-3107-4A38-AAE8-8BAAE781A308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8CD3-0B57-4B39-AB21-6AFCA6F1DA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53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D290-3107-4A38-AAE8-8BAAE781A308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8CD3-0B57-4B39-AB21-6AFCA6F1DA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78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D290-3107-4A38-AAE8-8BAAE781A308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8CD3-0B57-4B39-AB21-6AFCA6F1DA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54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D290-3107-4A38-AAE8-8BAAE781A308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8CD3-0B57-4B39-AB21-6AFCA6F1DA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97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D290-3107-4A38-AAE8-8BAAE781A308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8CD3-0B57-4B39-AB21-6AFCA6F1DA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96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CD290-3107-4A38-AAE8-8BAAE781A308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C8CD3-0B57-4B39-AB21-6AFCA6F1DA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15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7200" dirty="0" smtClean="0">
                <a:latin typeface="Arial Rounded MT Bold" pitchFamily="34" charset="0"/>
              </a:rPr>
              <a:t>Cos’è ?</a:t>
            </a:r>
            <a:endParaRPr lang="it-IT" sz="7200" dirty="0">
              <a:latin typeface="Arial Rounded MT Bold" pitchFamily="34" charset="0"/>
            </a:endParaRPr>
          </a:p>
        </p:txBody>
      </p:sp>
      <p:pic>
        <p:nvPicPr>
          <p:cNvPr id="5" name="Nuovo-memo-3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56592" y="5589240"/>
            <a:ext cx="609600" cy="6096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63688" y="465313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Rounded MT Bold" pitchFamily="34" charset="0"/>
              </a:rPr>
              <a:t>Giulia Biondi - Gioca </a:t>
            </a:r>
            <a:r>
              <a:rPr lang="it-IT" sz="2000" dirty="0" err="1">
                <a:latin typeface="Arial Rounded MT Bold" pitchFamily="34" charset="0"/>
              </a:rPr>
              <a:t>C</a:t>
            </a:r>
            <a:r>
              <a:rPr lang="it-IT" sz="2000" dirty="0" err="1" smtClean="0">
                <a:latin typeface="Arial Rounded MT Bold" pitchFamily="34" charset="0"/>
              </a:rPr>
              <a:t>ipì</a:t>
            </a:r>
            <a:r>
              <a:rPr lang="it-IT" sz="2000" dirty="0" smtClean="0">
                <a:latin typeface="Arial Rounded MT Bold" pitchFamily="34" charset="0"/>
              </a:rPr>
              <a:t> verde - </a:t>
            </a:r>
            <a:r>
              <a:rPr lang="it-IT" sz="2000" dirty="0">
                <a:latin typeface="Arial Rounded MT Bold" pitchFamily="34" charset="0"/>
              </a:rPr>
              <a:t>P</a:t>
            </a:r>
            <a:r>
              <a:rPr lang="it-IT" sz="2000" dirty="0" smtClean="0">
                <a:latin typeface="Arial Rounded MT Bold" pitchFamily="34" charset="0"/>
              </a:rPr>
              <a:t>onzano</a:t>
            </a:r>
            <a:endParaRPr lang="it-IT" sz="2000" dirty="0">
              <a:latin typeface="Arial Rounded MT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84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1"/>
    </mc:Choice>
    <mc:Fallback>
      <p:transition spd="slow" advTm="4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6" grpId="0"/>
    </p:bldLst>
  </p:timing>
  <p:extLst>
    <p:ext uri="{E180D4A7-C9FB-4DFB-919C-405C955672EB}">
      <p14:showEvtLst xmlns:p14="http://schemas.microsoft.com/office/powerpoint/2010/main">
        <p14:playEvt time="1853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t="6275" r="1" b="10870"/>
          <a:stretch/>
        </p:blipFill>
        <p:spPr>
          <a:xfrm>
            <a:off x="4617966" y="1124744"/>
            <a:ext cx="3954795" cy="4377972"/>
          </a:xfrm>
        </p:spPr>
      </p:pic>
      <p:sp>
        <p:nvSpPr>
          <p:cNvPr id="5" name="CasellaDiTesto 4"/>
          <p:cNvSpPr txBox="1"/>
          <p:nvPr/>
        </p:nvSpPr>
        <p:spPr>
          <a:xfrm>
            <a:off x="1115616" y="1484784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Niente da fare!</a:t>
            </a:r>
            <a:endParaRPr lang="it-IT" sz="3200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07604" y="3931421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Il topolino golosone che si è riempito il pancione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37"/>
    </mc:Choice>
    <mc:Fallback>
      <p:transition spd="slow" advTm="7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" t="8928" r="2" b="15564"/>
          <a:stretch/>
        </p:blipFill>
        <p:spPr>
          <a:xfrm>
            <a:off x="4248536" y="1340768"/>
            <a:ext cx="4068470" cy="4104456"/>
          </a:xfrm>
        </p:spPr>
      </p:pic>
      <p:sp>
        <p:nvSpPr>
          <p:cNvPr id="5" name="CasellaDiTesto 4"/>
          <p:cNvSpPr txBox="1"/>
          <p:nvPr/>
        </p:nvSpPr>
        <p:spPr>
          <a:xfrm>
            <a:off x="611560" y="1556792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Ma dai, è facile!</a:t>
            </a:r>
            <a:endParaRPr lang="it-IT" sz="3200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7584" y="4005063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Un sasso in mezzo al prato.</a:t>
            </a:r>
            <a:endParaRPr lang="it-IT" sz="2400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47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2"/>
    </mc:Choice>
    <mc:Fallback>
      <p:transition spd="slow" advTm="6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" t="5867" r="-1" b="15156"/>
          <a:stretch/>
        </p:blipFill>
        <p:spPr>
          <a:xfrm>
            <a:off x="4499992" y="1340768"/>
            <a:ext cx="3817643" cy="4006521"/>
          </a:xfrm>
        </p:spPr>
      </p:pic>
      <p:sp>
        <p:nvSpPr>
          <p:cNvPr id="5" name="CasellaDiTesto 4"/>
          <p:cNvSpPr txBox="1"/>
          <p:nvPr/>
        </p:nvSpPr>
        <p:spPr>
          <a:xfrm>
            <a:off x="787128" y="1124744"/>
            <a:ext cx="2952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Ancora una volta, altrimenti te lo dico io!</a:t>
            </a:r>
            <a:endParaRPr lang="it-IT" sz="3200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4293096"/>
            <a:ext cx="2707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Un palloncino che fugge, volando via.</a:t>
            </a:r>
            <a:endParaRPr lang="it-IT" sz="2400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22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40"/>
    </mc:Choice>
    <mc:Fallback>
      <p:transition spd="slow" advTm="7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t="7091" b="12707"/>
          <a:stretch/>
        </p:blipFill>
        <p:spPr>
          <a:xfrm>
            <a:off x="4355976" y="1258455"/>
            <a:ext cx="3839982" cy="4114761"/>
          </a:xfrm>
        </p:spPr>
      </p:pic>
      <p:sp>
        <p:nvSpPr>
          <p:cNvPr id="5" name="CasellaDiTesto 4"/>
          <p:cNvSpPr txBox="1"/>
          <p:nvPr/>
        </p:nvSpPr>
        <p:spPr>
          <a:xfrm>
            <a:off x="971600" y="170080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Arial Rounded MT Bold" pitchFamily="34" charset="0"/>
              </a:rPr>
              <a:t>Eh no!</a:t>
            </a:r>
            <a:endParaRPr lang="it-IT" sz="3200" b="1" dirty="0"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57962" y="378904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C00000"/>
                </a:solidFill>
                <a:latin typeface="Arial Rounded MT Bold" pitchFamily="34" charset="0"/>
              </a:rPr>
              <a:t>Ma allora cos’è?</a:t>
            </a:r>
            <a:endParaRPr lang="it-IT" sz="24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68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3"/>
    </mc:Choice>
    <mc:Fallback>
      <p:transition spd="slow" advTm="5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t="5254" b="11482"/>
          <a:stretch/>
        </p:blipFill>
        <p:spPr>
          <a:xfrm>
            <a:off x="4788024" y="1412776"/>
            <a:ext cx="3459499" cy="3848543"/>
          </a:xfrm>
        </p:spPr>
      </p:pic>
      <p:sp>
        <p:nvSpPr>
          <p:cNvPr id="5" name="CasellaDiTesto 4"/>
          <p:cNvSpPr txBox="1"/>
          <p:nvPr/>
        </p:nvSpPr>
        <p:spPr>
          <a:xfrm>
            <a:off x="1043608" y="155679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Arial Rounded MT Bold" pitchFamily="34" charset="0"/>
              </a:rPr>
              <a:t>Sono…</a:t>
            </a:r>
            <a:endParaRPr lang="it-IT" sz="3200" b="1" dirty="0">
              <a:latin typeface="Arial Rounded MT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8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3"/>
    </mc:Choice>
    <mc:Fallback>
      <p:transition spd="slow" advTm="3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t="6684" r="1" b="14136"/>
          <a:stretch/>
        </p:blipFill>
        <p:spPr>
          <a:xfrm>
            <a:off x="4427984" y="1484783"/>
            <a:ext cx="3747531" cy="3964603"/>
          </a:xfrm>
        </p:spPr>
      </p:pic>
      <p:sp>
        <p:nvSpPr>
          <p:cNvPr id="5" name="CasellaDiTesto 4"/>
          <p:cNvSpPr txBox="1"/>
          <p:nvPr/>
        </p:nvSpPr>
        <p:spPr>
          <a:xfrm>
            <a:off x="1043608" y="458112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  <a:latin typeface="Arial Rounded MT Bold" pitchFamily="34" charset="0"/>
              </a:rPr>
              <a:t>… tanti pezzi di carta colorata!</a:t>
            </a:r>
            <a:endParaRPr lang="it-IT" sz="24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51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86"/>
    </mc:Choice>
    <mc:Fallback>
      <p:transition spd="slow" advTm="6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0238"/>
            <a:ext cx="4365114" cy="430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3568" y="1412776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Prova ad indovinare cos’è</a:t>
            </a:r>
            <a:endParaRPr lang="it-IT" sz="3200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3568" y="4005064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 Rounded MT Bold" pitchFamily="34" charset="0"/>
              </a:rPr>
              <a:t>Una nuvola arrabbiata, che fa i dispetti al sole del mattino</a:t>
            </a:r>
            <a:endParaRPr lang="it-IT" sz="2400" dirty="0">
              <a:latin typeface="Arial Rounded MT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20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57"/>
    </mc:Choice>
    <mc:Fallback>
      <p:transition spd="slow" advTm="6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3" t="7091" r="1" b="11278"/>
          <a:stretch/>
        </p:blipFill>
        <p:spPr>
          <a:xfrm>
            <a:off x="4241734" y="1340768"/>
            <a:ext cx="3857666" cy="4161948"/>
          </a:xfrm>
        </p:spPr>
      </p:pic>
      <p:sp>
        <p:nvSpPr>
          <p:cNvPr id="7" name="CasellaDiTesto 6"/>
          <p:cNvSpPr txBox="1"/>
          <p:nvPr/>
        </p:nvSpPr>
        <p:spPr>
          <a:xfrm>
            <a:off x="965494" y="1628799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Arial Rounded MT Bold" pitchFamily="34" charset="0"/>
              </a:rPr>
              <a:t>No!</a:t>
            </a:r>
            <a:endParaRPr lang="it-IT" sz="3200" b="1" dirty="0">
              <a:latin typeface="Arial Rounded MT Bold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5576" y="393305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Allora è una pecorella </a:t>
            </a:r>
            <a:r>
              <a:rPr lang="it-IT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morbidona</a:t>
            </a: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, vista dal </a:t>
            </a: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balcone.</a:t>
            </a:r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89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89"/>
    </mc:Choice>
    <mc:Fallback>
      <p:transition spd="slow" advTm="7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6275" b="13522"/>
          <a:stretch/>
        </p:blipFill>
        <p:spPr>
          <a:xfrm>
            <a:off x="4283968" y="1268760"/>
            <a:ext cx="3859731" cy="4124677"/>
          </a:xfrm>
        </p:spPr>
      </p:pic>
      <p:sp>
        <p:nvSpPr>
          <p:cNvPr id="5" name="CasellaDiTesto 4"/>
          <p:cNvSpPr txBox="1"/>
          <p:nvPr/>
        </p:nvSpPr>
        <p:spPr>
          <a:xfrm>
            <a:off x="683568" y="155679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chemeClr val="bg1"/>
                </a:solidFill>
                <a:latin typeface="Arial Rounded MT Bold" pitchFamily="34" charset="0"/>
              </a:rPr>
              <a:t>Nooooo</a:t>
            </a:r>
            <a:r>
              <a:rPr lang="it-IT" sz="3200" b="1" dirty="0" smtClean="0">
                <a:solidFill>
                  <a:schemeClr val="bg1"/>
                </a:solidFill>
                <a:latin typeface="Arial Rounded MT Bold" pitchFamily="34" charset="0"/>
              </a:rPr>
              <a:t>!</a:t>
            </a:r>
            <a:endParaRPr lang="it-IT" sz="32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7544" y="4005063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Un albero, vestito a festa, in primavera.</a:t>
            </a:r>
            <a:endParaRPr lang="it-IT" sz="2400" dirty="0">
              <a:solidFill>
                <a:schemeClr val="accent3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750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25"/>
    </mc:Choice>
    <mc:Fallback>
      <p:transition spd="slow" advTm="5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3" t="12398" r="1" b="9442"/>
          <a:stretch/>
        </p:blipFill>
        <p:spPr>
          <a:xfrm>
            <a:off x="4283968" y="1340768"/>
            <a:ext cx="3959448" cy="4090208"/>
          </a:xfrm>
        </p:spPr>
      </p:pic>
      <p:sp>
        <p:nvSpPr>
          <p:cNvPr id="5" name="CasellaDiTesto 4"/>
          <p:cNvSpPr txBox="1"/>
          <p:nvPr/>
        </p:nvSpPr>
        <p:spPr>
          <a:xfrm>
            <a:off x="755576" y="170080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Arial Rounded MT Bold" pitchFamily="34" charset="0"/>
              </a:rPr>
              <a:t>Neppure quello</a:t>
            </a:r>
            <a:r>
              <a:rPr lang="it-IT" sz="3200" dirty="0" smtClean="0">
                <a:latin typeface="Arial Rounded MT Bold" pitchFamily="34" charset="0"/>
              </a:rPr>
              <a:t>.</a:t>
            </a:r>
            <a:endParaRPr lang="it-IT" sz="3200" dirty="0"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407707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 Rounded MT Bold" pitchFamily="34" charset="0"/>
              </a:rPr>
              <a:t>Un brutto fumo nero, che esce dalla ciminiera.</a:t>
            </a:r>
            <a:endParaRPr lang="it-IT" sz="2400" b="1" dirty="0">
              <a:latin typeface="Arial Rounded MT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68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77"/>
    </mc:Choice>
    <mc:Fallback>
      <p:transition spd="slow" advTm="7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3" t="4031" r="1" b="14747"/>
          <a:stretch/>
        </p:blipFill>
        <p:spPr>
          <a:xfrm>
            <a:off x="4572000" y="1556792"/>
            <a:ext cx="3542626" cy="3752344"/>
          </a:xfrm>
        </p:spPr>
      </p:pic>
      <p:sp>
        <p:nvSpPr>
          <p:cNvPr id="5" name="CasellaDiTesto 4"/>
          <p:cNvSpPr txBox="1"/>
          <p:nvPr/>
        </p:nvSpPr>
        <p:spPr>
          <a:xfrm>
            <a:off x="899592" y="177281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Arial Rounded MT Bold" pitchFamily="34" charset="0"/>
              </a:rPr>
              <a:t>Nemmeno.</a:t>
            </a:r>
            <a:endParaRPr lang="it-IT" sz="3200" b="1" dirty="0"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7584" y="386104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Il viso del mio papà, quando gioca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con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me.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39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13"/>
    </mc:Choice>
    <mc:Fallback>
      <p:transition spd="slow" advTm="6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4031" b="18013"/>
          <a:stretch/>
        </p:blipFill>
        <p:spPr>
          <a:xfrm>
            <a:off x="4572000" y="1628800"/>
            <a:ext cx="3535470" cy="3672408"/>
          </a:xfrm>
        </p:spPr>
      </p:pic>
      <p:sp>
        <p:nvSpPr>
          <p:cNvPr id="5" name="CasellaDiTesto 4"/>
          <p:cNvSpPr txBox="1"/>
          <p:nvPr/>
        </p:nvSpPr>
        <p:spPr>
          <a:xfrm>
            <a:off x="755576" y="980728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Arial Rounded MT Bold" pitchFamily="34" charset="0"/>
              </a:rPr>
              <a:t>No</a:t>
            </a:r>
            <a:r>
              <a:rPr lang="it-IT" sz="3200" b="1" dirty="0" smtClean="0">
                <a:latin typeface="Arial Rounded MT Bold" pitchFamily="34" charset="0"/>
              </a:rPr>
              <a:t>, no</a:t>
            </a:r>
            <a:r>
              <a:rPr lang="it-IT" sz="3200" b="1" dirty="0" smtClean="0">
                <a:latin typeface="Arial Rounded MT Bold" pitchFamily="34" charset="0"/>
              </a:rPr>
              <a:t>. </a:t>
            </a:r>
          </a:p>
          <a:p>
            <a:pPr algn="ctr"/>
            <a:r>
              <a:rPr lang="it-IT" sz="3200" b="1" dirty="0" smtClean="0">
                <a:latin typeface="Arial Rounded MT Bold" pitchFamily="34" charset="0"/>
              </a:rPr>
              <a:t>Non ci siamo ancora. </a:t>
            </a:r>
          </a:p>
          <a:p>
            <a:pPr algn="ctr"/>
            <a:r>
              <a:rPr lang="it-IT" sz="3200" b="1" dirty="0" smtClean="0">
                <a:latin typeface="Arial Rounded MT Bold" pitchFamily="34" charset="0"/>
              </a:rPr>
              <a:t>Dai uno </a:t>
            </a:r>
            <a:r>
              <a:rPr lang="it-IT" sz="3200" b="1" dirty="0" err="1" smtClean="0">
                <a:latin typeface="Arial Rounded MT Bold" pitchFamily="34" charset="0"/>
              </a:rPr>
              <a:t>sforzettino</a:t>
            </a:r>
            <a:endParaRPr lang="it-IT" sz="3200" b="1" dirty="0"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422108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Un pesce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chiaccherone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.</a:t>
            </a:r>
            <a:endParaRPr lang="it-IT" sz="2400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10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25"/>
    </mc:Choice>
    <mc:Fallback>
      <p:transition spd="slow" advTm="9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t="7955" b="18278"/>
          <a:stretch/>
        </p:blipFill>
        <p:spPr>
          <a:xfrm>
            <a:off x="4306685" y="1412776"/>
            <a:ext cx="4014515" cy="3960440"/>
          </a:xfrm>
        </p:spPr>
      </p:pic>
      <p:sp>
        <p:nvSpPr>
          <p:cNvPr id="8" name="CasellaDiTesto 7"/>
          <p:cNvSpPr txBox="1"/>
          <p:nvPr/>
        </p:nvSpPr>
        <p:spPr>
          <a:xfrm>
            <a:off x="827584" y="1412776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Pensaci ancora un po’.</a:t>
            </a:r>
            <a:endParaRPr lang="it-IT" sz="3200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57501" y="3933056"/>
            <a:ext cx="2713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6600"/>
                </a:solidFill>
                <a:latin typeface="Arial Rounded MT Bold" pitchFamily="34" charset="0"/>
              </a:rPr>
              <a:t>Una pera matura caduta dall’albero.</a:t>
            </a:r>
            <a:endParaRPr lang="it-IT" sz="2400" dirty="0">
              <a:solidFill>
                <a:srgbClr val="FF6600"/>
              </a:solidFill>
              <a:latin typeface="Arial Rounded MT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35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8"/>
    </mc:Choice>
    <mc:Fallback>
      <p:transition spd="slow" advTm="5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879461" cy="413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71600" y="162880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Ritenta.</a:t>
            </a:r>
            <a:endParaRPr lang="it-IT" sz="32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43608" y="3933055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La rana che balla il rock and </a:t>
            </a:r>
            <a:r>
              <a:rPr lang="it-IT" sz="2400" dirty="0" err="1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roll</a:t>
            </a: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.</a:t>
            </a:r>
            <a:endParaRPr lang="it-IT" sz="2400" dirty="0">
              <a:solidFill>
                <a:schemeClr val="accent3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39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58"/>
    </mc:Choice>
    <mc:Fallback>
      <p:transition spd="slow" advTm="5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9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0.9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186</TotalTime>
  <Words>174</Words>
  <Application>Microsoft Office PowerPoint</Application>
  <PresentationFormat>Presentazione su schermo (4:3)</PresentationFormat>
  <Paragraphs>30</Paragraphs>
  <Slides>15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Cos’è 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17</cp:revision>
  <dcterms:created xsi:type="dcterms:W3CDTF">2020-05-04T15:51:14Z</dcterms:created>
  <dcterms:modified xsi:type="dcterms:W3CDTF">2020-05-05T14:54:06Z</dcterms:modified>
</cp:coreProperties>
</file>